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31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17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90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6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38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77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15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07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07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2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BB26-6678-453B-BEC7-B8A14310118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629B-DFC7-45F0-BF24-F35626224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8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28" y="3329796"/>
            <a:ext cx="4704272" cy="35282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59" y="0"/>
            <a:ext cx="5405841" cy="40543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541">
            <a:off x="-17148" y="2294267"/>
            <a:ext cx="4358954" cy="3269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3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akiyama</dc:creator>
  <cp:lastModifiedBy>akiyama</cp:lastModifiedBy>
  <cp:revision>3</cp:revision>
  <dcterms:created xsi:type="dcterms:W3CDTF">2017-07-26T08:16:39Z</dcterms:created>
  <dcterms:modified xsi:type="dcterms:W3CDTF">2017-07-26T08:31:02Z</dcterms:modified>
</cp:coreProperties>
</file>